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20"/>
  </p:notesMasterIdLst>
  <p:handoutMasterIdLst>
    <p:handoutMasterId r:id="rId21"/>
  </p:handoutMasterIdLst>
  <p:sldIdLst>
    <p:sldId id="256" r:id="rId3"/>
    <p:sldId id="307" r:id="rId4"/>
    <p:sldId id="265" r:id="rId5"/>
    <p:sldId id="297" r:id="rId6"/>
    <p:sldId id="287" r:id="rId7"/>
    <p:sldId id="306" r:id="rId8"/>
    <p:sldId id="276" r:id="rId9"/>
    <p:sldId id="300" r:id="rId10"/>
    <p:sldId id="301" r:id="rId11"/>
    <p:sldId id="304" r:id="rId12"/>
    <p:sldId id="291" r:id="rId13"/>
    <p:sldId id="292" r:id="rId14"/>
    <p:sldId id="298" r:id="rId15"/>
    <p:sldId id="299" r:id="rId16"/>
    <p:sldId id="305" r:id="rId17"/>
    <p:sldId id="296" r:id="rId18"/>
    <p:sldId id="294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06" autoAdjust="0"/>
    <p:restoredTop sz="86463"/>
  </p:normalViewPr>
  <p:slideViewPr>
    <p:cSldViewPr showGuides="1">
      <p:cViewPr varScale="1">
        <p:scale>
          <a:sx n="114" d="100"/>
          <a:sy n="114" d="100"/>
        </p:scale>
        <p:origin x="168" y="28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08.12.2018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08.12.2018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slide" Target="slide16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12" Type="http://schemas.openxmlformats.org/officeDocument/2006/relationships/slide" Target="slide15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13.xml"/><Relationship Id="rId5" Type="http://schemas.openxmlformats.org/officeDocument/2006/relationships/slide" Target="slide7.xml"/><Relationship Id="rId10" Type="http://schemas.openxmlformats.org/officeDocument/2006/relationships/slide" Target="slide12.xml"/><Relationship Id="rId4" Type="http://schemas.openxmlformats.org/officeDocument/2006/relationships/slide" Target="slide6.xml"/><Relationship Id="rId9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2505409"/>
            <a:ext cx="10369152" cy="1429680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ТЕМА КУРСОВОГО ПРОЕКТА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b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4ПКС-115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Руководитель: Морозова М.В.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3137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2831975" y="1558790"/>
            <a:ext cx="6092825" cy="64607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Специальность 09.02.03 Программирование в компьютерных системах</a:t>
            </a:r>
            <a:endParaRPr lang="ru-RU" sz="1600" dirty="0">
              <a:latin typeface="Helvetica" pitchFamily="2" charset="0"/>
              <a:ea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DEC1C0-6FCD-F640-B9F1-7DEBB70E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14" y="163458"/>
            <a:ext cx="2281602" cy="89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фреймворка Flask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SQLite на клиенте и MySQL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async-await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Flask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F2AE65-F4F3-4CC9-A401-00B465E5D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763" y="2762699"/>
            <a:ext cx="11520214" cy="1312719"/>
          </a:xfrm>
        </p:spPr>
        <p:txBody>
          <a:bodyPr>
            <a:noAutofit/>
          </a:bodyPr>
          <a:lstStyle/>
          <a:p>
            <a:r>
              <a:rPr lang="ru-RU" sz="2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КУРСОВОГО ПРОЕКТА:</a:t>
            </a:r>
            <a:br>
              <a:rPr lang="ru-RU" sz="2399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3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Программное приложение «Решение транспортной задачи» c графическим интерфейсом на языке С#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C131D9-2325-420C-AA8B-10B59F731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1747" y="4436718"/>
            <a:ext cx="9810229" cy="1312719"/>
          </a:xfrm>
        </p:spPr>
        <p:txBody>
          <a:bodyPr>
            <a:normAutofit/>
          </a:bodyPr>
          <a:lstStyle/>
          <a:p>
            <a:pPr algn="r"/>
            <a:r>
              <a:rPr lang="ru-RU" sz="1799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Дорохина К.В.</a:t>
            </a:r>
          </a:p>
          <a:p>
            <a:pPr algn="r"/>
            <a:r>
              <a:rPr lang="ru-RU" sz="1799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Группа </a:t>
            </a:r>
            <a:r>
              <a:rPr lang="en-US" sz="1799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1799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ПКС-215</a:t>
            </a:r>
          </a:p>
          <a:p>
            <a:pPr algn="r"/>
            <a:r>
              <a:rPr lang="ru-RU" sz="1799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Морозова М.В.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83E19F0-BAA7-4BCA-9CCC-BFAB712EEBB4}"/>
              </a:ext>
            </a:extLst>
          </p:cNvPr>
          <p:cNvSpPr/>
          <p:nvPr/>
        </p:nvSpPr>
        <p:spPr>
          <a:xfrm>
            <a:off x="1624222" y="197758"/>
            <a:ext cx="10032113" cy="1155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86" algn="ctr">
              <a:lnSpc>
                <a:spcPct val="115000"/>
              </a:lnSpc>
              <a:spcAft>
                <a:spcPts val="1000"/>
              </a:spcAft>
            </a:pPr>
            <a:r>
              <a:rPr lang="ru-RU" sz="1799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Федеральное государственное образовательное бюджетное учреждение высшего образования</a:t>
            </a:r>
            <a:br>
              <a:rPr lang="ru-RU" sz="1799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799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«Финансовый университет при Правительстве РФ»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80286" algn="ctr">
              <a:lnSpc>
                <a:spcPct val="115000"/>
              </a:lnSpc>
              <a:spcAft>
                <a:spcPts val="1000"/>
              </a:spcAft>
            </a:pPr>
            <a:r>
              <a:rPr lang="ru-RU" sz="1799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КОЛЛЕДЖ ИНФОРМАТИКИ И ПРОГРАММИРОВАНИЯ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17DD05-879E-43E1-9333-2DA8668E2FD2}"/>
              </a:ext>
            </a:extLst>
          </p:cNvPr>
          <p:cNvSpPr/>
          <p:nvPr/>
        </p:nvSpPr>
        <p:spPr>
          <a:xfrm>
            <a:off x="2285404" y="1933977"/>
            <a:ext cx="7618016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99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Специальность 09.02.03 Программирование в компьютерных системах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5157F0DB-C998-4F6B-A985-47683533651B}"/>
              </a:ext>
            </a:extLst>
          </p:cNvPr>
          <p:cNvSpPr txBox="1">
            <a:spLocks/>
          </p:cNvSpPr>
          <p:nvPr/>
        </p:nvSpPr>
        <p:spPr>
          <a:xfrm>
            <a:off x="1189298" y="5938508"/>
            <a:ext cx="9810229" cy="443910"/>
          </a:xfrm>
          <a:prstGeom prst="rect">
            <a:avLst/>
          </a:prstGeom>
        </p:spPr>
        <p:txBody>
          <a:bodyPr vert="horz" lIns="91416" tIns="45708" rIns="91416" bIns="45708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799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2018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CCE1F5-D56B-4149-B955-2352F833A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63" y="12540"/>
            <a:ext cx="1476877" cy="147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96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4" action="ppaction://hlinksldjump"/>
              </a:rPr>
              <a:t>Общая архитектура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Технологии OpenCV и Tesseract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Пример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Flask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/>
              <a:t>гейт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7EB76-28BC-6E41-BD18-7557CB9F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Общая архитектура проекта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10F4FDD-FA28-2946-9BBA-210CB44A6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24" y="1691321"/>
            <a:ext cx="3926866" cy="5013177"/>
          </a:xfrm>
          <a:prstGeom prst="rect">
            <a:avLst/>
          </a:prstGeom>
        </p:spPr>
      </p:pic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0D524BB-CDD3-144A-9D6F-1646D8AA83D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08DEB98-CD85-D549-A1E0-94BAEF1C3F3D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451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306</Words>
  <Application>Microsoft Macintosh PowerPoint</Application>
  <PresentationFormat>Произвольный</PresentationFormat>
  <Paragraphs>54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Century Schoolbook</vt:lpstr>
      <vt:lpstr>Franklin Gothic Medium</vt:lpstr>
      <vt:lpstr>Helvetica</vt:lpstr>
      <vt:lpstr>Times New Roman</vt:lpstr>
      <vt:lpstr>Wingdings 2</vt:lpstr>
      <vt:lpstr>Вид</vt:lpstr>
      <vt:lpstr>ТЕМА КУРСОВОГО ПРОЕКТА: Программное приложение по рассылке расписания занятий студентам по SMS на языке С#</vt:lpstr>
      <vt:lpstr>ТЕМА КУРСОВОГО ПРОЕКТА: Программное приложение «Решение транспортной задачи» c графическим интерфейсом на языке С#</vt:lpstr>
      <vt:lpstr>Содержание</vt:lpstr>
      <vt:lpstr>Цели курсового проекта</vt:lpstr>
      <vt:lpstr>Задачи курсового проекта</vt:lpstr>
      <vt:lpstr>Общая архитектура проекта</vt:lpstr>
      <vt:lpstr>Контекстная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Flask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2018-12-08T13:45:20Z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